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0AA-37E5-4B92-9C6C-50A3BF963308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A8-1921-4E7A-ABC7-51F32032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7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0AA-37E5-4B92-9C6C-50A3BF963308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A8-1921-4E7A-ABC7-51F32032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2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0AA-37E5-4B92-9C6C-50A3BF963308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A8-1921-4E7A-ABC7-51F32032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7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0AA-37E5-4B92-9C6C-50A3BF963308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A8-1921-4E7A-ABC7-51F32032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20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0AA-37E5-4B92-9C6C-50A3BF963308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A8-1921-4E7A-ABC7-51F32032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9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0AA-37E5-4B92-9C6C-50A3BF963308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A8-1921-4E7A-ABC7-51F32032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3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0AA-37E5-4B92-9C6C-50A3BF963308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A8-1921-4E7A-ABC7-51F32032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0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0AA-37E5-4B92-9C6C-50A3BF963308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A8-1921-4E7A-ABC7-51F32032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14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0AA-37E5-4B92-9C6C-50A3BF963308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A8-1921-4E7A-ABC7-51F32032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08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0AA-37E5-4B92-9C6C-50A3BF963308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A8-1921-4E7A-ABC7-51F32032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6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0AA-37E5-4B92-9C6C-50A3BF963308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19A8-1921-4E7A-ABC7-51F32032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2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710AA-37E5-4B92-9C6C-50A3BF963308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19A8-1921-4E7A-ABC7-51F320326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2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3992" y="406400"/>
            <a:ext cx="6778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МАОУ «Прогимназия №81» город Сыктывкар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30sad.ru/f/field/image/unik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33" y="4945038"/>
            <a:ext cx="42672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uraeva-raduga-ds63-schel.edumsko.ru/uploads/22100/22031/section/616227/.thumbs/risunok_rostok.png?15233450444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02" y="1184251"/>
            <a:ext cx="7838145" cy="343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18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235" t="1" b="-1276"/>
          <a:stretch/>
        </p:blipFill>
        <p:spPr>
          <a:xfrm>
            <a:off x="295231" y="74723"/>
            <a:ext cx="5079855" cy="3293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639" y="125183"/>
            <a:ext cx="2460996" cy="38240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4474" b="11296"/>
          <a:stretch/>
        </p:blipFill>
        <p:spPr>
          <a:xfrm>
            <a:off x="9330263" y="2434154"/>
            <a:ext cx="2642475" cy="4223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121" y="4057518"/>
            <a:ext cx="3613586" cy="26005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99" y="3437746"/>
            <a:ext cx="5339477" cy="32922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635" y="125183"/>
            <a:ext cx="4035579" cy="23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4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551" t="6688" r="11578" b="176"/>
          <a:stretch/>
        </p:blipFill>
        <p:spPr>
          <a:xfrm>
            <a:off x="3835400" y="1418540"/>
            <a:ext cx="7785100" cy="5147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79400" y="711200"/>
            <a:ext cx="5270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Присоединяйтесь! </a:t>
            </a:r>
          </a:p>
          <a:p>
            <a:r>
              <a:rPr lang="ru-RU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Участвуйте!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Побеждайте!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9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14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5</cp:revision>
  <dcterms:created xsi:type="dcterms:W3CDTF">2019-02-08T08:53:55Z</dcterms:created>
  <dcterms:modified xsi:type="dcterms:W3CDTF">2019-02-08T12:53:09Z</dcterms:modified>
</cp:coreProperties>
</file>